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1" d="100"/>
          <a:sy n="61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7AD0-5669-42A9-9251-0C3A5B3F0738}" type="datetimeFigureOut">
              <a:rPr lang="ar-IQ" smtClean="0"/>
              <a:t>07/04/1440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5879-7949-413E-969C-5BDF9B01D2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75885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7AD0-5669-42A9-9251-0C3A5B3F0738}" type="datetimeFigureOut">
              <a:rPr lang="ar-IQ" smtClean="0"/>
              <a:t>07/04/1440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5879-7949-413E-969C-5BDF9B01D2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664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7AD0-5669-42A9-9251-0C3A5B3F0738}" type="datetimeFigureOut">
              <a:rPr lang="ar-IQ" smtClean="0"/>
              <a:t>07/04/1440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5879-7949-413E-969C-5BDF9B01D2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257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7AD0-5669-42A9-9251-0C3A5B3F0738}" type="datetimeFigureOut">
              <a:rPr lang="ar-IQ" smtClean="0"/>
              <a:t>07/04/1440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5879-7949-413E-969C-5BDF9B01D2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7431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7AD0-5669-42A9-9251-0C3A5B3F0738}" type="datetimeFigureOut">
              <a:rPr lang="ar-IQ" smtClean="0"/>
              <a:t>07/04/1440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5879-7949-413E-969C-5BDF9B01D2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558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7AD0-5669-42A9-9251-0C3A5B3F0738}" type="datetimeFigureOut">
              <a:rPr lang="ar-IQ" smtClean="0"/>
              <a:t>07/04/1440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5879-7949-413E-969C-5BDF9B01D2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1234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7AD0-5669-42A9-9251-0C3A5B3F0738}" type="datetimeFigureOut">
              <a:rPr lang="ar-IQ" smtClean="0"/>
              <a:t>07/04/1440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5879-7949-413E-969C-5BDF9B01D2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805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7AD0-5669-42A9-9251-0C3A5B3F0738}" type="datetimeFigureOut">
              <a:rPr lang="ar-IQ" smtClean="0"/>
              <a:t>07/04/1440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5879-7949-413E-969C-5BDF9B01D2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162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7AD0-5669-42A9-9251-0C3A5B3F0738}" type="datetimeFigureOut">
              <a:rPr lang="ar-IQ" smtClean="0"/>
              <a:t>07/04/1440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5879-7949-413E-969C-5BDF9B01D2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053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7AD0-5669-42A9-9251-0C3A5B3F0738}" type="datetimeFigureOut">
              <a:rPr lang="ar-IQ" smtClean="0"/>
              <a:t>07/04/1440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5879-7949-413E-969C-5BDF9B01D2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505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7AD0-5669-42A9-9251-0C3A5B3F0738}" type="datetimeFigureOut">
              <a:rPr lang="ar-IQ" smtClean="0"/>
              <a:t>07/04/1440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5879-7949-413E-969C-5BDF9B01D2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658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17AD0-5669-42A9-9251-0C3A5B3F0738}" type="datetimeFigureOut">
              <a:rPr lang="ar-IQ" smtClean="0"/>
              <a:t>07/04/1440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D5879-7949-413E-969C-5BDF9B01D2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607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115616" y="1988840"/>
            <a:ext cx="685800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500" dirty="0"/>
              <a:t>كلية التربية البدنية وعلوم الرياضة</a:t>
            </a:r>
            <a:endParaRPr lang="en-US" sz="3500" dirty="0"/>
          </a:p>
          <a:p>
            <a:pPr algn="ctr"/>
            <a:r>
              <a:rPr lang="ar-SA" sz="3500" dirty="0"/>
              <a:t>كرة السلة</a:t>
            </a:r>
            <a:endParaRPr lang="en-US" sz="3500" dirty="0"/>
          </a:p>
          <a:p>
            <a:pPr algn="ctr"/>
            <a:r>
              <a:rPr lang="ar-SA" sz="3500" dirty="0"/>
              <a:t>المرحلة الثانية</a:t>
            </a:r>
            <a:endParaRPr lang="en-US" sz="3500" dirty="0"/>
          </a:p>
          <a:p>
            <a:pPr algn="ctr"/>
            <a:r>
              <a:rPr lang="ar-SA" sz="3500" dirty="0"/>
              <a:t>أعداد </a:t>
            </a:r>
            <a:endParaRPr lang="en-US" sz="3500" dirty="0"/>
          </a:p>
          <a:p>
            <a:pPr algn="ctr"/>
            <a:r>
              <a:rPr lang="ar-SA" sz="3500" dirty="0" err="1"/>
              <a:t>أ.م.د</a:t>
            </a:r>
            <a:r>
              <a:rPr lang="ar-SA" sz="3500" dirty="0"/>
              <a:t> علي عاشور عبيد</a:t>
            </a:r>
            <a:endParaRPr lang="ar-IQ" sz="3500" dirty="0"/>
          </a:p>
        </p:txBody>
      </p:sp>
    </p:spTree>
    <p:extLst>
      <p:ext uri="{BB962C8B-B14F-4D97-AF65-F5344CB8AC3E}">
        <p14:creationId xmlns:p14="http://schemas.microsoft.com/office/powerpoint/2010/main" val="1190057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979712" y="1412776"/>
            <a:ext cx="552636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500" dirty="0"/>
              <a:t>مميزات لاعب الزاوية ومركزه (3)</a:t>
            </a:r>
            <a:endParaRPr lang="en-US" sz="2500" dirty="0"/>
          </a:p>
          <a:p>
            <a:r>
              <a:rPr lang="ar-SA" sz="2500" dirty="0"/>
              <a:t>1- دائماً ما يميل الى الدخول الى السلة ومساعدة لاعبي الارتكاز في المناورات الهرمية المتفق عليها</a:t>
            </a:r>
            <a:endParaRPr lang="en-US" sz="2500" dirty="0"/>
          </a:p>
          <a:p>
            <a:r>
              <a:rPr lang="ar-SA" sz="2500" dirty="0"/>
              <a:t>2- يجيد التهديف من جميع المناطق وخاصة ال3/نقاط </a:t>
            </a:r>
            <a:endParaRPr lang="en-US" sz="2500" dirty="0"/>
          </a:p>
          <a:p>
            <a:r>
              <a:rPr lang="ar-SA" sz="2500" dirty="0"/>
              <a:t>3- لديه حس عالي في عملية تبادل المراكز بين بقية اللاعبين</a:t>
            </a:r>
            <a:endParaRPr lang="en-US" sz="2500" dirty="0"/>
          </a:p>
          <a:p>
            <a:r>
              <a:rPr lang="ar-SA" sz="2500" dirty="0"/>
              <a:t>4 - دائما ما يكون بعيدا عن صانع الألعاب وقريب من لاعبي الارتكاز ( </a:t>
            </a:r>
            <a:r>
              <a:rPr lang="fa-IR" sz="2500" dirty="0"/>
              <a:t>4/5 ) </a:t>
            </a:r>
            <a:r>
              <a:rPr lang="ar-SA" sz="2500" dirty="0"/>
              <a:t>في عملة تدوير الكرة.</a:t>
            </a:r>
            <a:endParaRPr lang="en-US" sz="2500" dirty="0"/>
          </a:p>
          <a:p>
            <a:r>
              <a:rPr lang="ar-SA" sz="2500" dirty="0"/>
              <a:t>5-  يساعد لاعبي الارتكاز في عملية المتابعة للكرات السائلة من </a:t>
            </a:r>
            <a:r>
              <a:rPr lang="ar-SA" sz="2500" dirty="0" err="1"/>
              <a:t>السله</a:t>
            </a:r>
            <a:r>
              <a:rPr lang="ar-SA" sz="2500" dirty="0"/>
              <a:t> خاصة في الشق الدفاعي.</a:t>
            </a:r>
            <a:endParaRPr lang="en-US" sz="2500" dirty="0"/>
          </a:p>
          <a:p>
            <a:r>
              <a:rPr lang="ar-SA" sz="2500" dirty="0"/>
              <a:t>مميزات لاعب الارتكاز رقم ( 4 )</a:t>
            </a:r>
            <a:endParaRPr lang="ar-IQ" sz="2500" dirty="0"/>
          </a:p>
        </p:txBody>
      </p:sp>
    </p:spTree>
    <p:extLst>
      <p:ext uri="{BB962C8B-B14F-4D97-AF65-F5344CB8AC3E}">
        <p14:creationId xmlns:p14="http://schemas.microsoft.com/office/powerpoint/2010/main" val="1450430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1844824"/>
            <a:ext cx="5094312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500" dirty="0"/>
              <a:t>مميزات التشكيل 1 - دفاع قوي ضد التصويب الموجه على السلة 2 - يساعد على الحصول على الكرات المرقدة س السلة 3 - يساعد في عملي مقاولات المهاجمين حول الدفاع لم يقلل من فاعلية لرجل الارتكاز الموجود على خط الرمية الحرة 5 - يواجه الاعبين القاطعين على السلة صعوبة كبيرة </a:t>
            </a:r>
            <a:endParaRPr lang="ar-IQ" sz="2500" dirty="0"/>
          </a:p>
        </p:txBody>
      </p:sp>
    </p:spTree>
    <p:extLst>
      <p:ext uri="{BB962C8B-B14F-4D97-AF65-F5344CB8AC3E}">
        <p14:creationId xmlns:p14="http://schemas.microsoft.com/office/powerpoint/2010/main" val="2696278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619672" y="1484784"/>
            <a:ext cx="5958408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500" dirty="0"/>
              <a:t>لحالات التالية أ - تدخل الكرة السلة اثر تصويبه ميدانية </a:t>
            </a:r>
            <a:r>
              <a:rPr lang="ar-SA" sz="2500" dirty="0" err="1"/>
              <a:t>با</a:t>
            </a:r>
            <a:r>
              <a:rPr lang="ar-SA" sz="2500" dirty="0"/>
              <a:t> س تلمس الكرة الحلق ويستحوذ عليها الفريق المدافع ج - عند منح الفريق خطا او مخالفة في منطقته الخلفية د - عند حصول الفريق على رميات حرة واستحواذ أم يوقف ساعة ال 24 / ثانية واعادتها الى 14 ثانية عندما يحصل التالي : أ - عند حدوث خطا او مخالفة ابا - عند حصول توقف للعيب بسبب مشروع غير مرتبط بالفريقين - اذا استحوذ الفريق على الكرة بعد لمسها الحلق من تصويبه أو رمية حرة واحدة |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60781705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238</Words>
  <Application>Microsoft Office PowerPoint</Application>
  <PresentationFormat>عرض على الشاشة (3:4)‏</PresentationFormat>
  <Paragraphs>14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DR.Ahmed Saker 2o1O</cp:lastModifiedBy>
  <cp:revision>15</cp:revision>
  <dcterms:created xsi:type="dcterms:W3CDTF">2018-12-13T15:51:55Z</dcterms:created>
  <dcterms:modified xsi:type="dcterms:W3CDTF">2018-12-14T21:23:16Z</dcterms:modified>
</cp:coreProperties>
</file>